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9"/>
  </p:handoutMasterIdLst>
  <p:sldIdLst>
    <p:sldId id="256" r:id="rId2"/>
    <p:sldId id="259" r:id="rId3"/>
    <p:sldId id="261" r:id="rId4"/>
    <p:sldId id="262" r:id="rId5"/>
    <p:sldId id="258" r:id="rId6"/>
    <p:sldId id="260" r:id="rId7"/>
    <p:sldId id="257" r:id="rId8"/>
  </p:sldIdLst>
  <p:sldSz cx="9144000" cy="6858000" type="screen4x3"/>
  <p:notesSz cx="68580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032504-44DB-41EF-851C-8AEC1817482B}" type="datetimeFigureOut">
              <a:rPr lang="en-US" smtClean="0"/>
              <a:t>1/19/2010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2EB31E2-3A54-41ED-A176-F74C6FBC069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CD8129-1F87-437E-9FCE-523FC477CCE5}" type="datetimeFigureOut">
              <a:rPr lang="en-US" smtClean="0"/>
              <a:pPr/>
              <a:t>1/19/2010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CEBDBD-940E-4F0A-ADF0-60C323425AD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dpi.wi.gov/Tepdl/initialed.html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91000" y="762000"/>
            <a:ext cx="4572000" cy="3505200"/>
          </a:xfrm>
        </p:spPr>
        <p:txBody>
          <a:bodyPr/>
          <a:lstStyle/>
          <a:p>
            <a:r>
              <a:rPr lang="en-US" dirty="0" smtClean="0"/>
              <a:t>PI -34 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“The Big Picture”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81400" y="4191000"/>
            <a:ext cx="6400800" cy="1752600"/>
          </a:xfrm>
        </p:spPr>
        <p:txBody>
          <a:bodyPr/>
          <a:lstStyle/>
          <a:p>
            <a:r>
              <a:rPr lang="en-US" dirty="0" smtClean="0"/>
              <a:t>MAS Mentor Forum</a:t>
            </a:r>
            <a:endParaRPr lang="en-US" dirty="0"/>
          </a:p>
        </p:txBody>
      </p:sp>
      <p:pic>
        <p:nvPicPr>
          <p:cNvPr id="1026" name="Picture 2" descr="C:\Documents and Settings\rschemelin\Local Settings\Temporary Internet Files\Content.IE5\FV4K3GEV\MPj04395620000[1]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2000" y="1143000"/>
            <a:ext cx="3505200" cy="4594831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Four District Requirements of PI-34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Provide ongoing orientation collaboratively developed and delivered by school boards, administrators, teachers, support staff, and parents/families</a:t>
            </a:r>
          </a:p>
          <a:p>
            <a:r>
              <a:rPr lang="en-US" dirty="0" smtClean="0"/>
              <a:t>Provide support seminars reflecting WI Teaching Standards and the mission &amp; goals of the school</a:t>
            </a:r>
          </a:p>
          <a:p>
            <a:r>
              <a:rPr lang="en-US" dirty="0" smtClean="0"/>
              <a:t>Provide a qualified mentor</a:t>
            </a:r>
          </a:p>
          <a:p>
            <a:r>
              <a:rPr lang="en-US" dirty="0" smtClean="0"/>
              <a:t>Designate an administrator who may serve on the initial educator’s PDP team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Licensure Cycle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Initial Educator 		3-5 years</a:t>
            </a:r>
          </a:p>
          <a:p>
            <a:r>
              <a:rPr lang="en-US" dirty="0" smtClean="0"/>
              <a:t>Professional			5 years</a:t>
            </a:r>
          </a:p>
          <a:p>
            <a:r>
              <a:rPr lang="en-US" dirty="0" smtClean="0"/>
              <a:t>Master (optional)		10 years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PDP Key Ideas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Self-directed</a:t>
            </a:r>
          </a:p>
          <a:p>
            <a:r>
              <a:rPr lang="en-US" dirty="0" smtClean="0"/>
              <a:t>Allows for flexibility</a:t>
            </a:r>
          </a:p>
          <a:p>
            <a:r>
              <a:rPr lang="en-US" dirty="0" smtClean="0"/>
              <a:t>Goal relates to professional development and student achievement</a:t>
            </a:r>
          </a:p>
          <a:p>
            <a:pPr>
              <a:buNone/>
            </a:pPr>
            <a:r>
              <a:rPr lang="en-US" dirty="0" smtClean="0"/>
              <a:t>I will . . . .</a:t>
            </a:r>
          </a:p>
          <a:p>
            <a:pPr>
              <a:buNone/>
            </a:pPr>
            <a:r>
              <a:rPr lang="en-US" dirty="0" smtClean="0"/>
              <a:t>So that . . 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5 Year PDP Timeline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Year 1: Reflection</a:t>
            </a:r>
          </a:p>
          <a:p>
            <a:r>
              <a:rPr lang="en-US" dirty="0" smtClean="0"/>
              <a:t>Year 2: PDP Goal Approval </a:t>
            </a:r>
          </a:p>
          <a:p>
            <a:pPr lvl="1"/>
            <a:r>
              <a:rPr lang="en-US" dirty="0" smtClean="0"/>
              <a:t>Submit to PDP Team by Jan. 1</a:t>
            </a:r>
            <a:r>
              <a:rPr lang="en-US" baseline="30000" dirty="0" smtClean="0"/>
              <a:t>st</a:t>
            </a:r>
          </a:p>
          <a:p>
            <a:pPr lvl="1"/>
            <a:r>
              <a:rPr lang="en-US" dirty="0" smtClean="0"/>
              <a:t>Submit PDP Goal Approval Form to DPI </a:t>
            </a:r>
          </a:p>
          <a:p>
            <a:r>
              <a:rPr lang="en-US" dirty="0" smtClean="0"/>
              <a:t>Years 2 - 4: Document Professional Growth and Complete Annual Reviews</a:t>
            </a:r>
          </a:p>
          <a:p>
            <a:r>
              <a:rPr lang="en-US" dirty="0" smtClean="0"/>
              <a:t>Year 5: PDP Verification</a:t>
            </a:r>
          </a:p>
          <a:p>
            <a:pPr lvl="1"/>
            <a:r>
              <a:rPr lang="en-US" dirty="0" smtClean="0"/>
              <a:t>Submit PDP and Evidence to PDP Team between July 1</a:t>
            </a:r>
            <a:r>
              <a:rPr lang="en-US" baseline="30000" dirty="0" smtClean="0"/>
              <a:t>st</a:t>
            </a:r>
            <a:r>
              <a:rPr lang="en-US" dirty="0" smtClean="0"/>
              <a:t> &amp; Jan. 15</a:t>
            </a:r>
            <a:r>
              <a:rPr lang="en-US" baseline="30000" dirty="0" smtClean="0"/>
              <a:t>th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PDP Team Approves/Disapproves by April 1</a:t>
            </a:r>
            <a:r>
              <a:rPr lang="en-US" baseline="30000" dirty="0" smtClean="0"/>
              <a:t>st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Submit Approved PDP Verification Form, Application, Fee, Employment Verification to DPI, etc.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PDP Team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Initial Educators PDP Team</a:t>
            </a:r>
          </a:p>
          <a:p>
            <a:pPr lvl="1"/>
            <a:r>
              <a:rPr lang="en-US" dirty="0" smtClean="0"/>
              <a:t>Higher Ed, Admin, Peer</a:t>
            </a:r>
          </a:p>
          <a:p>
            <a:r>
              <a:rPr lang="en-US" dirty="0" smtClean="0"/>
              <a:t>MAS Reviewers</a:t>
            </a:r>
          </a:p>
          <a:p>
            <a:pPr lvl="1"/>
            <a:r>
              <a:rPr lang="en-US" dirty="0"/>
              <a:t>Judy Merryfield – Admin	</a:t>
            </a:r>
            <a:endParaRPr lang="en-US" dirty="0" smtClean="0"/>
          </a:p>
          <a:p>
            <a:pPr lvl="1"/>
            <a:r>
              <a:rPr lang="en-US" dirty="0" smtClean="0"/>
              <a:t>Scott Pierce – Higher Ed or Admin	</a:t>
            </a:r>
            <a:endParaRPr lang="en-US" dirty="0"/>
          </a:p>
          <a:p>
            <a:pPr lvl="1"/>
            <a:r>
              <a:rPr lang="en-US" dirty="0" smtClean="0"/>
              <a:t>Jacqueline </a:t>
            </a:r>
            <a:r>
              <a:rPr lang="en-US" dirty="0"/>
              <a:t>DeJean – Teacher</a:t>
            </a:r>
          </a:p>
          <a:p>
            <a:pPr lvl="1"/>
            <a:r>
              <a:rPr lang="en-US" dirty="0"/>
              <a:t>Jenny Berwanger – Teacher</a:t>
            </a:r>
          </a:p>
          <a:p>
            <a:pPr lvl="1"/>
            <a:r>
              <a:rPr lang="en-US" dirty="0"/>
              <a:t>Kristy Bowman – Teacher</a:t>
            </a:r>
          </a:p>
          <a:p>
            <a:pPr lvl="1"/>
            <a:r>
              <a:rPr lang="en-US" dirty="0"/>
              <a:t>Rachel Schemelin – Higher Ed or Teacher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Talk to Your BT About Their PDP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Stritch </a:t>
            </a:r>
            <a:r>
              <a:rPr lang="en-US" dirty="0"/>
              <a:t>PDP Writing Class for 1</a:t>
            </a:r>
            <a:r>
              <a:rPr lang="en-US" baseline="30000" dirty="0"/>
              <a:t>st</a:t>
            </a:r>
            <a:r>
              <a:rPr lang="en-US" dirty="0"/>
              <a:t> Year Educators</a:t>
            </a:r>
            <a:endParaRPr lang="en-US" sz="4400" dirty="0"/>
          </a:p>
          <a:p>
            <a:pPr lvl="1"/>
            <a:r>
              <a:rPr lang="en-US" dirty="0"/>
              <a:t>April 21, 28, May 5</a:t>
            </a:r>
            <a:r>
              <a:rPr lang="en-US" baseline="30000" dirty="0"/>
              <a:t>th</a:t>
            </a:r>
            <a:r>
              <a:rPr lang="en-US" dirty="0"/>
              <a:t> – MAS pays $75 for class</a:t>
            </a:r>
            <a:endParaRPr lang="en-US" sz="4000" dirty="0"/>
          </a:p>
          <a:p>
            <a:r>
              <a:rPr lang="en-US" u="sng" dirty="0" smtClean="0">
                <a:hlinkClick r:id="rId2"/>
              </a:rPr>
              <a:t>http</a:t>
            </a:r>
            <a:r>
              <a:rPr lang="en-US" u="sng" dirty="0">
                <a:hlinkClick r:id="rId2"/>
              </a:rPr>
              <a:t>://</a:t>
            </a:r>
            <a:r>
              <a:rPr lang="en-US" u="sng" dirty="0" smtClean="0">
                <a:hlinkClick r:id="rId2"/>
              </a:rPr>
              <a:t>dpi.wi.gov/Tepdl/initialed.html</a:t>
            </a:r>
            <a:endParaRPr lang="en-US" u="sng" dirty="0" smtClean="0"/>
          </a:p>
          <a:p>
            <a:endParaRPr lang="en-US" dirty="0" smtClean="0"/>
          </a:p>
          <a:p>
            <a:r>
              <a:rPr lang="en-US" dirty="0" smtClean="0"/>
              <a:t>What year of the PDP cycle is your BT in?</a:t>
            </a:r>
          </a:p>
          <a:p>
            <a:pPr>
              <a:buNone/>
            </a:pP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533400" y="4648200"/>
          <a:ext cx="7391400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31900"/>
                <a:gridCol w="1231900"/>
                <a:gridCol w="1231900"/>
                <a:gridCol w="1231900"/>
                <a:gridCol w="1231900"/>
                <a:gridCol w="1231900"/>
              </a:tblGrid>
              <a:tr h="0">
                <a:tc>
                  <a:txBody>
                    <a:bodyPr/>
                    <a:lstStyle/>
                    <a:p>
                      <a:r>
                        <a:rPr lang="en-US" dirty="0" smtClean="0"/>
                        <a:t>2008-09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2009-10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2010-11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2011-12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2012-13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2013-14</a:t>
                      </a:r>
                      <a:endParaRPr lang="en-US" dirty="0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115</TotalTime>
  <Words>242</Words>
  <Application>Microsoft Office PowerPoint</Application>
  <PresentationFormat>On-screen Show (4:3)</PresentationFormat>
  <Paragraphs>49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PI -34   “The Big Picture”</vt:lpstr>
      <vt:lpstr>Four District Requirements of PI-34</vt:lpstr>
      <vt:lpstr>Licensure Cycle</vt:lpstr>
      <vt:lpstr>PDP Key Ideas</vt:lpstr>
      <vt:lpstr>5 Year PDP Timeline</vt:lpstr>
      <vt:lpstr>PDP Team</vt:lpstr>
      <vt:lpstr>Talk to Your BT About Their PDP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PDP Introduction</dc:title>
  <dc:creator>Rachel Schemelin</dc:creator>
  <cp:lastModifiedBy>Rachel Schemelin</cp:lastModifiedBy>
  <cp:revision>17</cp:revision>
  <dcterms:created xsi:type="dcterms:W3CDTF">2010-01-19T14:08:43Z</dcterms:created>
  <dcterms:modified xsi:type="dcterms:W3CDTF">2010-01-19T16:04:51Z</dcterms:modified>
</cp:coreProperties>
</file>

<file path=docProps/thumbnail.jpeg>
</file>